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DCE5E-9B9C-4F9C-9740-B98197F14C28}" type="datetimeFigureOut">
              <a:rPr lang="en-US" smtClean="0"/>
              <a:pPr/>
              <a:t>11/3/2015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D216-D215-4362-BA11-B20D40D330E9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Adaptations of animals on the rocky shore.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Crabs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Mobile- escape </a:t>
            </a:r>
            <a:r>
              <a:rPr lang="en-NZ" dirty="0" err="1" smtClean="0"/>
              <a:t>preds</a:t>
            </a:r>
            <a:r>
              <a:rPr lang="en-NZ" dirty="0" smtClean="0"/>
              <a:t>/ search out food.</a:t>
            </a:r>
          </a:p>
          <a:p>
            <a:r>
              <a:rPr lang="en-NZ" dirty="0" smtClean="0"/>
              <a:t>Modified leg into claw for protection and territorial displays.</a:t>
            </a:r>
          </a:p>
          <a:p>
            <a:r>
              <a:rPr lang="en-NZ" dirty="0" smtClean="0"/>
              <a:t>Streamlined shape to limit chances of being washed off rocks.</a:t>
            </a:r>
          </a:p>
          <a:p>
            <a:r>
              <a:rPr lang="en-NZ" dirty="0" err="1" smtClean="0"/>
              <a:t>Behavoiral</a:t>
            </a:r>
            <a:r>
              <a:rPr lang="en-NZ" dirty="0" smtClean="0"/>
              <a:t> </a:t>
            </a:r>
            <a:r>
              <a:rPr lang="en-NZ" dirty="0" err="1" smtClean="0"/>
              <a:t>adaptions</a:t>
            </a:r>
            <a:r>
              <a:rPr lang="en-NZ" dirty="0" smtClean="0"/>
              <a:t>- burrowing and living under rocks</a:t>
            </a:r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These help to avoid desiccation.</a:t>
            </a:r>
            <a:endParaRPr lang="en-NZ" dirty="0"/>
          </a:p>
        </p:txBody>
      </p:sp>
      <p:pic>
        <p:nvPicPr>
          <p:cNvPr id="22530" name="Picture 2" descr="http://cdn2.arkive.org/media/81/81C4F44B-5921-4D27-A020-374B115C5109/Presentation.Large/Common-shore-cr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4102" y="2714620"/>
            <a:ext cx="4809898" cy="3233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Hermit Crab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Mobile- escape </a:t>
            </a:r>
            <a:r>
              <a:rPr lang="en-NZ" dirty="0" err="1" smtClean="0"/>
              <a:t>preds</a:t>
            </a:r>
            <a:r>
              <a:rPr lang="en-NZ" dirty="0" smtClean="0"/>
              <a:t>/ search out food.</a:t>
            </a:r>
          </a:p>
          <a:p>
            <a:r>
              <a:rPr lang="en-NZ" dirty="0" smtClean="0"/>
              <a:t>Modified leg into claw for protection and territorial displays.</a:t>
            </a:r>
          </a:p>
          <a:p>
            <a:r>
              <a:rPr lang="en-NZ" dirty="0" smtClean="0"/>
              <a:t>Streamlined shape to limit chances of being washed off rocks.</a:t>
            </a:r>
          </a:p>
          <a:p>
            <a:r>
              <a:rPr lang="en-NZ" dirty="0" smtClean="0"/>
              <a:t>Behavioural adaptations- burrowing and living under rocks</a:t>
            </a:r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Shell provides protection/ </a:t>
            </a:r>
            <a:r>
              <a:rPr lang="en-NZ" dirty="0" err="1" smtClean="0"/>
              <a:t>camoflague</a:t>
            </a:r>
            <a:endParaRPr lang="en-NZ" dirty="0"/>
          </a:p>
        </p:txBody>
      </p:sp>
      <p:pic>
        <p:nvPicPr>
          <p:cNvPr id="23554" name="Picture 2" descr="http://www.aristocratama.com/gallery/images/products/crab/Common%20Hermid%20Cra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357562"/>
            <a:ext cx="390525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Barnacles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Strong attachment to rocks- glue</a:t>
            </a:r>
          </a:p>
          <a:p>
            <a:r>
              <a:rPr lang="en-NZ" dirty="0" smtClean="0"/>
              <a:t>Hard shell- protection from predators/ desiccation</a:t>
            </a:r>
          </a:p>
          <a:p>
            <a:r>
              <a:rPr lang="en-NZ" dirty="0" smtClean="0"/>
              <a:t>Free swimming larvae- distributed to reduce competition</a:t>
            </a:r>
          </a:p>
          <a:p>
            <a:r>
              <a:rPr lang="en-NZ" dirty="0" smtClean="0"/>
              <a:t>Ability to close up shell when tide is out to prevent dehydration.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NZ"/>
          </a:p>
        </p:txBody>
      </p:sp>
      <p:pic>
        <p:nvPicPr>
          <p:cNvPr id="24578" name="Picture 2" descr="http://www.bogleech.com/nature/sessbarnac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00306"/>
            <a:ext cx="3876675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Whelk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Hard shell to avoid predation- eat barnacles.</a:t>
            </a:r>
          </a:p>
          <a:p>
            <a:r>
              <a:rPr lang="en-NZ" dirty="0" smtClean="0"/>
              <a:t>Mobile foot that can be retracted to avoid desiccation.</a:t>
            </a:r>
          </a:p>
          <a:p>
            <a:r>
              <a:rPr lang="en-NZ" dirty="0" smtClean="0"/>
              <a:t>Can close shell.</a:t>
            </a:r>
          </a:p>
          <a:p>
            <a:r>
              <a:rPr lang="en-NZ" dirty="0" smtClean="0"/>
              <a:t>Food must hold to rocks to avoid being washed off</a:t>
            </a:r>
          </a:p>
          <a:p>
            <a:r>
              <a:rPr lang="en-NZ" dirty="0" smtClean="0"/>
              <a:t>Sheltering behaviour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NZ" dirty="0"/>
          </a:p>
        </p:txBody>
      </p:sp>
      <p:pic>
        <p:nvPicPr>
          <p:cNvPr id="27650" name="Picture 2" descr="http://cdn1.arkive.org/media/69/6978CF3A-A3BB-40CA-87C3-B0BD6A3203AC/Presentation.Large/Common-whelk-on-seab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29000"/>
            <a:ext cx="4679423" cy="3095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Snail (includes periwinkle)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Hard shell</a:t>
            </a:r>
          </a:p>
          <a:p>
            <a:endParaRPr lang="en-NZ" dirty="0" smtClean="0"/>
          </a:p>
          <a:p>
            <a:r>
              <a:rPr lang="en-NZ" dirty="0" smtClean="0"/>
              <a:t>Strong foot</a:t>
            </a:r>
          </a:p>
          <a:p>
            <a:endParaRPr lang="en-NZ" dirty="0" smtClean="0"/>
          </a:p>
          <a:p>
            <a:r>
              <a:rPr lang="en-NZ" dirty="0" smtClean="0"/>
              <a:t>Ability to close up to avoid desiccation.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6626" name="Picture 2" descr="http://0.tqn.com/d/saltaquarium/1/G/D/Y/1/dhauterturbozebra2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71678"/>
            <a:ext cx="2428892" cy="2428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Mussles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Strong attachment to rock- </a:t>
            </a:r>
            <a:r>
              <a:rPr lang="en-NZ" dirty="0" err="1" smtClean="0"/>
              <a:t>Bises</a:t>
            </a:r>
            <a:r>
              <a:rPr lang="en-NZ" dirty="0" smtClean="0"/>
              <a:t> hairs.</a:t>
            </a:r>
          </a:p>
          <a:p>
            <a:r>
              <a:rPr lang="en-NZ" dirty="0" smtClean="0"/>
              <a:t>Ability to open and close shell to avoid desiccation/ feed/ avoid predation.</a:t>
            </a:r>
          </a:p>
          <a:p>
            <a:r>
              <a:rPr lang="en-NZ" dirty="0" smtClean="0"/>
              <a:t>Free swimming larvae</a:t>
            </a:r>
          </a:p>
          <a:p>
            <a:r>
              <a:rPr lang="en-NZ" dirty="0" smtClean="0"/>
              <a:t>Cant withstand high </a:t>
            </a:r>
          </a:p>
          <a:p>
            <a:pPr>
              <a:buNone/>
            </a:pPr>
            <a:r>
              <a:rPr lang="en-NZ" dirty="0" smtClean="0"/>
              <a:t>	temperatures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25602" name="Picture 2" descr="http://upload.wikimedia.org/wikipedia/commons/4/45/CornishMuss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12" y="3143248"/>
            <a:ext cx="4381488" cy="328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What could be affecting this environment???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 descr="http://www.seafriends.org.nz/enviro/habitat/f991016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6107949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Abiotic</a:t>
            </a:r>
            <a:r>
              <a:rPr lang="en-NZ" dirty="0" smtClean="0"/>
              <a:t> factors that influence distribution on the rocky shore.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Salinity</a:t>
            </a:r>
          </a:p>
          <a:p>
            <a:r>
              <a:rPr lang="en-NZ" dirty="0" smtClean="0"/>
              <a:t>Temperature</a:t>
            </a:r>
          </a:p>
          <a:p>
            <a:r>
              <a:rPr lang="en-NZ" dirty="0" smtClean="0"/>
              <a:t>Moisture levels/ amount of time immersed by tide.</a:t>
            </a:r>
          </a:p>
          <a:p>
            <a:r>
              <a:rPr lang="en-NZ" dirty="0" smtClean="0"/>
              <a:t>Wind exposure</a:t>
            </a:r>
          </a:p>
          <a:p>
            <a:r>
              <a:rPr lang="en-NZ" dirty="0" smtClean="0"/>
              <a:t>Wave exposure</a:t>
            </a:r>
          </a:p>
          <a:p>
            <a:r>
              <a:rPr lang="en-NZ" dirty="0" smtClean="0"/>
              <a:t>Light intensity</a:t>
            </a:r>
            <a:endParaRPr lang="en-N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Adaptations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642910" y="500042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400" dirty="0" smtClean="0"/>
          </a:p>
          <a:p>
            <a:endParaRPr lang="en-NZ" sz="2400" dirty="0" smtClean="0"/>
          </a:p>
          <a:p>
            <a:r>
              <a:rPr lang="en-NZ" sz="3200" dirty="0" smtClean="0"/>
              <a:t>Adaptations are generally: </a:t>
            </a:r>
          </a:p>
          <a:p>
            <a:r>
              <a:rPr lang="en-NZ" sz="3200" b="1" dirty="0" smtClean="0"/>
              <a:t>Structural</a:t>
            </a:r>
            <a:r>
              <a:rPr lang="en-NZ" sz="3200" dirty="0" smtClean="0"/>
              <a:t> - </a:t>
            </a:r>
            <a:r>
              <a:rPr lang="en-NZ" sz="3200" dirty="0" err="1" smtClean="0"/>
              <a:t>eg</a:t>
            </a:r>
            <a:r>
              <a:rPr lang="en-NZ" sz="3200" dirty="0" smtClean="0"/>
              <a:t>. thick, impermeable shells to reduce water loss and radiation effects. </a:t>
            </a:r>
          </a:p>
          <a:p>
            <a:r>
              <a:rPr lang="en-NZ" sz="3200" b="1" dirty="0" smtClean="0"/>
              <a:t>Behavioural</a:t>
            </a:r>
            <a:r>
              <a:rPr lang="en-NZ" sz="3200" dirty="0" smtClean="0"/>
              <a:t> - </a:t>
            </a:r>
            <a:r>
              <a:rPr lang="en-NZ" sz="3200" dirty="0" err="1" smtClean="0"/>
              <a:t>eg</a:t>
            </a:r>
            <a:r>
              <a:rPr lang="en-NZ" sz="3200" dirty="0" smtClean="0"/>
              <a:t>. seeking small crevices for shelter to reduce the drying effects of the wind. </a:t>
            </a:r>
          </a:p>
          <a:p>
            <a:r>
              <a:rPr lang="en-NZ" sz="3200" b="1" dirty="0" smtClean="0"/>
              <a:t>Physiological</a:t>
            </a:r>
            <a:r>
              <a:rPr lang="en-NZ" sz="3200" dirty="0" smtClean="0"/>
              <a:t> - </a:t>
            </a:r>
            <a:r>
              <a:rPr lang="en-NZ" sz="3200" dirty="0" err="1" smtClean="0"/>
              <a:t>eg</a:t>
            </a:r>
            <a:r>
              <a:rPr lang="en-NZ" sz="3200" dirty="0" smtClean="0"/>
              <a:t>. an ability to lower metabolic rates during exposed periods to minimise oxygen consumption</a:t>
            </a:r>
            <a:endParaRPr lang="en-NZ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Biotic factors that influence distribution on the rocky shore.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Competition</a:t>
            </a:r>
          </a:p>
          <a:p>
            <a:r>
              <a:rPr lang="en-NZ" dirty="0" smtClean="0"/>
              <a:t>Predation</a:t>
            </a:r>
          </a:p>
          <a:p>
            <a:r>
              <a:rPr lang="en-NZ" dirty="0" smtClean="0"/>
              <a:t>Food availability</a:t>
            </a:r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Bladder Kelp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/>
          <a:lstStyle/>
          <a:p>
            <a:r>
              <a:rPr lang="en-NZ" dirty="0" smtClean="0"/>
              <a:t>Need sunlight for photosynthesis.</a:t>
            </a:r>
          </a:p>
          <a:p>
            <a:r>
              <a:rPr lang="en-NZ" dirty="0" smtClean="0"/>
              <a:t>Strong attachment to rocks</a:t>
            </a:r>
          </a:p>
          <a:p>
            <a:r>
              <a:rPr lang="en-NZ" dirty="0" smtClean="0"/>
              <a:t>High demand for water</a:t>
            </a:r>
          </a:p>
          <a:p>
            <a:r>
              <a:rPr lang="en-NZ" dirty="0" smtClean="0"/>
              <a:t>Thick, tough leaves to cope with  strong waves.</a:t>
            </a:r>
          </a:p>
          <a:p>
            <a:r>
              <a:rPr lang="en-NZ" dirty="0" smtClean="0"/>
              <a:t>Bladders for flotation</a:t>
            </a:r>
            <a:endParaRPr lang="en-NZ" dirty="0"/>
          </a:p>
        </p:txBody>
      </p:sp>
      <p:pic>
        <p:nvPicPr>
          <p:cNvPr id="19458" name="Picture 2" descr="http://www.piscoweb.org/files/image/Macrocystis-pyrifera-(close.previe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571989" cy="342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Neptunes</a:t>
            </a:r>
            <a:r>
              <a:rPr lang="en-NZ" dirty="0" smtClean="0"/>
              <a:t> </a:t>
            </a:r>
            <a:r>
              <a:rPr lang="en-NZ" dirty="0" err="1" smtClean="0"/>
              <a:t>Neclace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Tough modified leaves.</a:t>
            </a:r>
          </a:p>
          <a:p>
            <a:r>
              <a:rPr lang="en-NZ" dirty="0" smtClean="0"/>
              <a:t>Air filled bladders to enable flotation.</a:t>
            </a:r>
          </a:p>
          <a:p>
            <a:r>
              <a:rPr lang="en-NZ" dirty="0" smtClean="0"/>
              <a:t>Strong attachments to rocks.</a:t>
            </a:r>
          </a:p>
          <a:p>
            <a:endParaRPr lang="en-NZ" dirty="0"/>
          </a:p>
        </p:txBody>
      </p:sp>
      <p:pic>
        <p:nvPicPr>
          <p:cNvPr id="18434" name="Picture 2" descr="http://www.rockyshores.auz.info/imagesL/images/neptunes_neckl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80" y="1714488"/>
            <a:ext cx="409787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Chitons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Very strong attachment to rocks- foot.</a:t>
            </a:r>
          </a:p>
          <a:p>
            <a:r>
              <a:rPr lang="en-NZ" dirty="0" smtClean="0"/>
              <a:t>Attachment avoids being washed off rocks/ picked off- predation</a:t>
            </a:r>
          </a:p>
          <a:p>
            <a:r>
              <a:rPr lang="en-NZ" dirty="0" smtClean="0"/>
              <a:t>Streamlined shape to prevent being washed off rocks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482" name="Picture 2" descr="http://faculty.clintoncc.suny.edu/faculty/michael.gregory/files/bio%20102/bio%20102%20lectures/animal%20diversity/protostomes/lophotrochozoans/chiton_dorsal_sur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048126" y="195261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Limpets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Very strong attachment to rocks- foot.</a:t>
            </a:r>
          </a:p>
          <a:p>
            <a:r>
              <a:rPr lang="en-NZ" dirty="0" smtClean="0"/>
              <a:t>Attachment avoids being washed off rocks/ picked off- predation</a:t>
            </a:r>
          </a:p>
          <a:p>
            <a:r>
              <a:rPr lang="en-NZ" dirty="0" smtClean="0"/>
              <a:t>Streamlined shape to prevent being washed off rocks</a:t>
            </a:r>
          </a:p>
          <a:p>
            <a:r>
              <a:rPr lang="en-NZ" dirty="0" smtClean="0"/>
              <a:t>Hard shell- protection from predation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NZ"/>
          </a:p>
        </p:txBody>
      </p:sp>
      <p:pic>
        <p:nvPicPr>
          <p:cNvPr id="21506" name="Picture 2" descr="http://www.cavinguk.co.uk/holidays/WormsHead2008/normal/Limp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00240"/>
            <a:ext cx="4286237" cy="3214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416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Adaptations of animals on the rocky shore.</vt:lpstr>
      <vt:lpstr>What could be affecting this environment???</vt:lpstr>
      <vt:lpstr>Abiotic factors that influence distribution on the rocky shore.</vt:lpstr>
      <vt:lpstr>Adaptations</vt:lpstr>
      <vt:lpstr>Biotic factors that influence distribution on the rocky shore.</vt:lpstr>
      <vt:lpstr>Bladder Kelp</vt:lpstr>
      <vt:lpstr>Neptunes Neclace</vt:lpstr>
      <vt:lpstr>Chitons</vt:lpstr>
      <vt:lpstr>Limpets</vt:lpstr>
      <vt:lpstr>Crabs</vt:lpstr>
      <vt:lpstr>Hermit Crab</vt:lpstr>
      <vt:lpstr>Barnacles</vt:lpstr>
      <vt:lpstr>Whelk</vt:lpstr>
      <vt:lpstr>Snail (includes periwinkle)</vt:lpstr>
      <vt:lpstr>Mussles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 of animals on the rocky shore.</dc:title>
  <dc:creator>Ministry of Education</dc:creator>
  <cp:lastModifiedBy>Terry</cp:lastModifiedBy>
  <cp:revision>3</cp:revision>
  <dcterms:created xsi:type="dcterms:W3CDTF">2011-05-10T23:53:41Z</dcterms:created>
  <dcterms:modified xsi:type="dcterms:W3CDTF">2015-11-03T07:45:03Z</dcterms:modified>
</cp:coreProperties>
</file>